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30827-A55D-6ED2-5AA7-FFAB5D1E3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2BBBE-CCED-ED4E-5F25-05ECB6655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CD2E5-F330-2E5F-B829-CE724827E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B4B32-934F-FAB8-2C67-F4A1DF7C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F4F64-7CB0-EE57-C5BA-46A92A2C5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83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C0439-9A37-1C2C-2D1E-55984F230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1D53B-3841-CF87-04ED-9F7D180CE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34BA3-8732-41F5-F848-8B1D6765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279AC-A2D8-AFF0-D415-F9465F2DA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E6F56-5D56-1876-EDF9-B68BDDD1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75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9A05BB-F0A1-039A-3EC1-7A8BBCCD09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317DE-EA4C-80D3-5961-BC30AB7D9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F2871-ABBE-2920-F900-97339FEA5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0E662-BFF3-DCD7-8830-0E552463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7ADFE-5335-9887-3260-CBEA02FC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71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56C8E-F7E8-622B-B693-693BF9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54F20-4A19-B135-E890-449FB1368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36A03-CD6C-DC33-CE9A-A3A6DBE65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5B917-FACC-AFB8-96DC-A41B5B311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0856-F02C-52E2-3256-A1A7D30DB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68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D8067-00FA-7F61-DCDB-8859D2E5D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38D0C-9D5D-4465-E0E6-8AD137D4A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E6F4-8850-D514-086F-9DBCF63B5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CD188-41E1-A7B3-48FC-BB960B34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60A3C-9418-B0BC-1803-EC2CAA0D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67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5DFA6-32E1-24C2-C21D-FE259174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A4F23-FDF1-CE2C-90FB-3158E1ECC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C36CC9-8EE3-0B28-38D9-BDF26FCAF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AA80D-97D2-9408-B45E-A7A86F617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37B9F-6D2B-DA89-1B48-71A1C51A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9D3094-6ED4-634A-2C61-23128B0B0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65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399F-70FA-CB21-8450-36223EE1F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0427D-4901-F6B9-A672-12FE69638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D7CCF-45D0-53E4-EB1D-3848F5FBF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E15C3F-67D6-B5D4-C5A1-5ADE3A607C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F42301-CD8F-5C17-E465-0EA5A21833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9365FB-AC05-E138-C82A-590F45835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6B84B5-0058-79DE-14CD-0E801A94E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13A17F-71A0-3F22-15FC-61A29B21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941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1C36D-01E0-66DA-9BEC-4B6D154F5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8BA84-5545-2064-F142-B2160BC78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F3540-040F-1B71-31D2-C8CB7DE6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25975B-909E-5EA9-6401-2D0BBD17B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07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A3D15F-058B-06A4-74DA-EA663D2A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8C923C-283C-1711-9D81-861A9E785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87C7E-E211-243A-031C-F457DC61D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4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52A97-3DCD-A7DA-9AD4-7C7AB586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009F0-AD3E-9C2D-1910-AEF7FE386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759307-A238-1B2C-81CA-5FB2D2969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BB21F6-8402-9413-0A3C-17BD8D8CE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07A611-7FC4-C175-EA7F-7E2DEAEAA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4B15F-FD45-A48A-677F-51876968E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4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2F70A-B159-47E1-E24E-4934E70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BE78B-EB63-8B5A-2E21-55DB6EFF8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471AF1-3ADE-3AB9-21CE-243DAF64B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EC2F7-A1BA-B853-AF85-E75D50513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A81FF-AB43-F235-AE32-8C8C72209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0FCEB-8F13-7756-BF12-DCE62291C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4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0E6003-CC1D-1F08-8AFA-0DA57E207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755CA-EC1B-03EB-6311-78F9D5A8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BF872-7B45-E0DA-B08B-26F7E84D0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AE9D4-4A3D-415E-A355-E14BEA5CEE0F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8CBA4-17D1-40E5-5FBA-2A4A1580D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2BD65-D053-9A38-1E18-339787BB5B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B15F-14B6-4840-8BE8-DD374DCBF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9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C96DE4D-D0FF-1A3C-9B0A-75DB9A9BADE9}"/>
              </a:ext>
            </a:extLst>
          </p:cNvPr>
          <p:cNvGrpSpPr/>
          <p:nvPr/>
        </p:nvGrpSpPr>
        <p:grpSpPr>
          <a:xfrm>
            <a:off x="2904122" y="-892194"/>
            <a:ext cx="6172736" cy="6971960"/>
            <a:chOff x="2904122" y="-892194"/>
            <a:chExt cx="6172736" cy="69719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70DA25F-4F50-F2AB-A547-6067229DC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4122" y="2699075"/>
              <a:ext cx="6172735" cy="3380691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124F043-DFCC-E4E6-E1A2-19627AAC0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4123" y="-892194"/>
              <a:ext cx="6172735" cy="3810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6282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3</cp:revision>
  <dcterms:created xsi:type="dcterms:W3CDTF">2023-04-17T13:06:55Z</dcterms:created>
  <dcterms:modified xsi:type="dcterms:W3CDTF">2023-04-18T16:36:36Z</dcterms:modified>
</cp:coreProperties>
</file>